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3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1EC0B8-EF7C-D01C-5F82-35ADD8CA55A4}" v="48" dt="2025-09-30T10:46:07.150"/>
    <p1510:client id="{E898CA10-DA84-4490-9C27-11B26830B668}" v="222" dt="2025-09-30T09:59:03.4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thée HAUSER" userId="S::t.hauser@ecole-ipssi.net::ccd3f57b-62e1-4eb5-847c-ff3510063b7f" providerId="AD" clId="Web-{E81EC0B8-EF7C-D01C-5F82-35ADD8CA55A4}"/>
    <pc:docChg chg="modSld">
      <pc:chgData name="Timothée HAUSER" userId="S::t.hauser@ecole-ipssi.net::ccd3f57b-62e1-4eb5-847c-ff3510063b7f" providerId="AD" clId="Web-{E81EC0B8-EF7C-D01C-5F82-35ADD8CA55A4}" dt="2025-09-30T10:46:07.150" v="46"/>
      <pc:docMkLst>
        <pc:docMk/>
      </pc:docMkLst>
      <pc:sldChg chg="modSp mod setBg">
        <pc:chgData name="Timothée HAUSER" userId="S::t.hauser@ecole-ipssi.net::ccd3f57b-62e1-4eb5-847c-ff3510063b7f" providerId="AD" clId="Web-{E81EC0B8-EF7C-D01C-5F82-35ADD8CA55A4}" dt="2025-09-30T10:06:03.745" v="3" actId="20577"/>
        <pc:sldMkLst>
          <pc:docMk/>
          <pc:sldMk cId="3784089036" sldId="256"/>
        </pc:sldMkLst>
        <pc:spChg chg="mod">
          <ac:chgData name="Timothée HAUSER" userId="S::t.hauser@ecole-ipssi.net::ccd3f57b-62e1-4eb5-847c-ff3510063b7f" providerId="AD" clId="Web-{E81EC0B8-EF7C-D01C-5F82-35ADD8CA55A4}" dt="2025-09-30T10:05:59.276" v="2" actId="20577"/>
          <ac:spMkLst>
            <pc:docMk/>
            <pc:sldMk cId="3784089036" sldId="256"/>
            <ac:spMk id="2" creationId="{00000000-0000-0000-0000-000000000000}"/>
          </ac:spMkLst>
        </pc:spChg>
        <pc:spChg chg="mod">
          <ac:chgData name="Timothée HAUSER" userId="S::t.hauser@ecole-ipssi.net::ccd3f57b-62e1-4eb5-847c-ff3510063b7f" providerId="AD" clId="Web-{E81EC0B8-EF7C-D01C-5F82-35ADD8CA55A4}" dt="2025-09-30T10:06:03.745" v="3" actId="20577"/>
          <ac:spMkLst>
            <pc:docMk/>
            <pc:sldMk cId="3784089036" sldId="256"/>
            <ac:spMk id="3" creationId="{00000000-0000-0000-0000-000000000000}"/>
          </ac:spMkLst>
        </pc:spChg>
      </pc:sldChg>
      <pc:sldChg chg="modSp mod setBg">
        <pc:chgData name="Timothée HAUSER" userId="S::t.hauser@ecole-ipssi.net::ccd3f57b-62e1-4eb5-847c-ff3510063b7f" providerId="AD" clId="Web-{E81EC0B8-EF7C-D01C-5F82-35ADD8CA55A4}" dt="2025-09-30T10:19:01.962" v="18" actId="20577"/>
        <pc:sldMkLst>
          <pc:docMk/>
          <pc:sldMk cId="3742805494" sldId="257"/>
        </pc:sldMkLst>
        <pc:spChg chg="mod">
          <ac:chgData name="Timothée HAUSER" userId="S::t.hauser@ecole-ipssi.net::ccd3f57b-62e1-4eb5-847c-ff3510063b7f" providerId="AD" clId="Web-{E81EC0B8-EF7C-D01C-5F82-35ADD8CA55A4}" dt="2025-09-30T10:19:01.962" v="18" actId="20577"/>
          <ac:spMkLst>
            <pc:docMk/>
            <pc:sldMk cId="3742805494" sldId="257"/>
            <ac:spMk id="2" creationId="{578E2AF5-99DC-7D30-665C-DBED100EB270}"/>
          </ac:spMkLst>
        </pc:spChg>
        <pc:spChg chg="mod">
          <ac:chgData name="Timothée HAUSER" userId="S::t.hauser@ecole-ipssi.net::ccd3f57b-62e1-4eb5-847c-ff3510063b7f" providerId="AD" clId="Web-{E81EC0B8-EF7C-D01C-5F82-35ADD8CA55A4}" dt="2025-09-30T10:17:40.881" v="16" actId="20577"/>
          <ac:spMkLst>
            <pc:docMk/>
            <pc:sldMk cId="3742805494" sldId="257"/>
            <ac:spMk id="3" creationId="{8754298C-AD55-EA94-6CA0-DE7E87D3735B}"/>
          </ac:spMkLst>
        </pc:spChg>
      </pc:sldChg>
      <pc:sldChg chg="modSp mod setBg">
        <pc:chgData name="Timothée HAUSER" userId="S::t.hauser@ecole-ipssi.net::ccd3f57b-62e1-4eb5-847c-ff3510063b7f" providerId="AD" clId="Web-{E81EC0B8-EF7C-D01C-5F82-35ADD8CA55A4}" dt="2025-09-30T10:28:33.924" v="24" actId="20577"/>
        <pc:sldMkLst>
          <pc:docMk/>
          <pc:sldMk cId="1671096118" sldId="258"/>
        </pc:sldMkLst>
        <pc:spChg chg="mod">
          <ac:chgData name="Timothée HAUSER" userId="S::t.hauser@ecole-ipssi.net::ccd3f57b-62e1-4eb5-847c-ff3510063b7f" providerId="AD" clId="Web-{E81EC0B8-EF7C-D01C-5F82-35ADD8CA55A4}" dt="2025-09-30T10:28:33.924" v="24" actId="20577"/>
          <ac:spMkLst>
            <pc:docMk/>
            <pc:sldMk cId="1671096118" sldId="258"/>
            <ac:spMk id="2" creationId="{B78DE182-B54B-7AA6-A35B-BD12082C3ABD}"/>
          </ac:spMkLst>
        </pc:spChg>
        <pc:spChg chg="mod">
          <ac:chgData name="Timothée HAUSER" userId="S::t.hauser@ecole-ipssi.net::ccd3f57b-62e1-4eb5-847c-ff3510063b7f" providerId="AD" clId="Web-{E81EC0B8-EF7C-D01C-5F82-35ADD8CA55A4}" dt="2025-09-30T10:28:30.143" v="23" actId="20577"/>
          <ac:spMkLst>
            <pc:docMk/>
            <pc:sldMk cId="1671096118" sldId="258"/>
            <ac:spMk id="3" creationId="{4897FE20-6590-1739-EEC4-406066DFA84E}"/>
          </ac:spMkLst>
        </pc:spChg>
      </pc:sldChg>
      <pc:sldChg chg="modSp mod setBg">
        <pc:chgData name="Timothée HAUSER" userId="S::t.hauser@ecole-ipssi.net::ccd3f57b-62e1-4eb5-847c-ff3510063b7f" providerId="AD" clId="Web-{E81EC0B8-EF7C-D01C-5F82-35ADD8CA55A4}" dt="2025-09-30T10:27:54.827" v="22" actId="20577"/>
        <pc:sldMkLst>
          <pc:docMk/>
          <pc:sldMk cId="3560281861" sldId="259"/>
        </pc:sldMkLst>
        <pc:spChg chg="mod">
          <ac:chgData name="Timothée HAUSER" userId="S::t.hauser@ecole-ipssi.net::ccd3f57b-62e1-4eb5-847c-ff3510063b7f" providerId="AD" clId="Web-{E81EC0B8-EF7C-D01C-5F82-35ADD8CA55A4}" dt="2025-09-30T10:27:54.827" v="22" actId="20577"/>
          <ac:spMkLst>
            <pc:docMk/>
            <pc:sldMk cId="3560281861" sldId="259"/>
            <ac:spMk id="2" creationId="{EC90EC3A-16CE-1670-E814-94275CAA6EF0}"/>
          </ac:spMkLst>
        </pc:spChg>
        <pc:spChg chg="mod">
          <ac:chgData name="Timothée HAUSER" userId="S::t.hauser@ecole-ipssi.net::ccd3f57b-62e1-4eb5-847c-ff3510063b7f" providerId="AD" clId="Web-{E81EC0B8-EF7C-D01C-5F82-35ADD8CA55A4}" dt="2025-09-30T10:27:45.154" v="21" actId="20577"/>
          <ac:spMkLst>
            <pc:docMk/>
            <pc:sldMk cId="3560281861" sldId="259"/>
            <ac:spMk id="3" creationId="{11483965-6905-935D-A0A7-A9339916BE65}"/>
          </ac:spMkLst>
        </pc:spChg>
      </pc:sldChg>
      <pc:sldChg chg="modSp mod setBg">
        <pc:chgData name="Timothée HAUSER" userId="S::t.hauser@ecole-ipssi.net::ccd3f57b-62e1-4eb5-847c-ff3510063b7f" providerId="AD" clId="Web-{E81EC0B8-EF7C-D01C-5F82-35ADD8CA55A4}" dt="2025-09-30T10:33:45.601" v="29" actId="20577"/>
        <pc:sldMkLst>
          <pc:docMk/>
          <pc:sldMk cId="585296176" sldId="260"/>
        </pc:sldMkLst>
        <pc:spChg chg="mod">
          <ac:chgData name="Timothée HAUSER" userId="S::t.hauser@ecole-ipssi.net::ccd3f57b-62e1-4eb5-847c-ff3510063b7f" providerId="AD" clId="Web-{E81EC0B8-EF7C-D01C-5F82-35ADD8CA55A4}" dt="2025-09-30T10:33:45.601" v="29" actId="20577"/>
          <ac:spMkLst>
            <pc:docMk/>
            <pc:sldMk cId="585296176" sldId="260"/>
            <ac:spMk id="2" creationId="{94EFC0CE-9FFF-802A-5586-C1C15BEFCFD7}"/>
          </ac:spMkLst>
        </pc:spChg>
        <pc:spChg chg="mod">
          <ac:chgData name="Timothée HAUSER" userId="S::t.hauser@ecole-ipssi.net::ccd3f57b-62e1-4eb5-847c-ff3510063b7f" providerId="AD" clId="Web-{E81EC0B8-EF7C-D01C-5F82-35ADD8CA55A4}" dt="2025-09-30T10:33:37.975" v="27" actId="20577"/>
          <ac:spMkLst>
            <pc:docMk/>
            <pc:sldMk cId="585296176" sldId="260"/>
            <ac:spMk id="3" creationId="{A0241AD0-02C0-88F2-EFA5-2B7671ACACC2}"/>
          </ac:spMkLst>
        </pc:spChg>
      </pc:sldChg>
      <pc:sldChg chg="modSp mod setBg">
        <pc:chgData name="Timothée HAUSER" userId="S::t.hauser@ecole-ipssi.net::ccd3f57b-62e1-4eb5-847c-ff3510063b7f" providerId="AD" clId="Web-{E81EC0B8-EF7C-D01C-5F82-35ADD8CA55A4}" dt="2025-09-30T10:38:26.454" v="36" actId="20577"/>
        <pc:sldMkLst>
          <pc:docMk/>
          <pc:sldMk cId="1851940029" sldId="261"/>
        </pc:sldMkLst>
        <pc:spChg chg="mod">
          <ac:chgData name="Timothée HAUSER" userId="S::t.hauser@ecole-ipssi.net::ccd3f57b-62e1-4eb5-847c-ff3510063b7f" providerId="AD" clId="Web-{E81EC0B8-EF7C-D01C-5F82-35ADD8CA55A4}" dt="2025-09-30T10:38:26.454" v="36" actId="20577"/>
          <ac:spMkLst>
            <pc:docMk/>
            <pc:sldMk cId="1851940029" sldId="261"/>
            <ac:spMk id="2" creationId="{C4FBDF10-4D7E-6D6D-2C3E-1F7760449761}"/>
          </ac:spMkLst>
        </pc:spChg>
        <pc:spChg chg="mod">
          <ac:chgData name="Timothée HAUSER" userId="S::t.hauser@ecole-ipssi.net::ccd3f57b-62e1-4eb5-847c-ff3510063b7f" providerId="AD" clId="Web-{E81EC0B8-EF7C-D01C-5F82-35ADD8CA55A4}" dt="2025-09-30T10:37:53.687" v="33" actId="20577"/>
          <ac:spMkLst>
            <pc:docMk/>
            <pc:sldMk cId="1851940029" sldId="261"/>
            <ac:spMk id="3" creationId="{35A9EAB6-96DB-F18C-4C7C-3A2DD9E3843D}"/>
          </ac:spMkLst>
        </pc:spChg>
      </pc:sldChg>
      <pc:sldChg chg="mod setBg">
        <pc:chgData name="Timothée HAUSER" userId="S::t.hauser@ecole-ipssi.net::ccd3f57b-62e1-4eb5-847c-ff3510063b7f" providerId="AD" clId="Web-{E81EC0B8-EF7C-D01C-5F82-35ADD8CA55A4}" dt="2025-09-30T10:39:39.377" v="37"/>
        <pc:sldMkLst>
          <pc:docMk/>
          <pc:sldMk cId="3415845998" sldId="262"/>
        </pc:sldMkLst>
      </pc:sldChg>
      <pc:sldChg chg="modSp mod setBg">
        <pc:chgData name="Timothée HAUSER" userId="S::t.hauser@ecole-ipssi.net::ccd3f57b-62e1-4eb5-847c-ff3510063b7f" providerId="AD" clId="Web-{E81EC0B8-EF7C-D01C-5F82-35ADD8CA55A4}" dt="2025-09-30T10:46:07.150" v="46"/>
        <pc:sldMkLst>
          <pc:docMk/>
          <pc:sldMk cId="3628380816" sldId="263"/>
        </pc:sldMkLst>
        <pc:spChg chg="mod">
          <ac:chgData name="Timothée HAUSER" userId="S::t.hauser@ecole-ipssi.net::ccd3f57b-62e1-4eb5-847c-ff3510063b7f" providerId="AD" clId="Web-{E81EC0B8-EF7C-D01C-5F82-35ADD8CA55A4}" dt="2025-09-30T10:46:07.072" v="45"/>
          <ac:spMkLst>
            <pc:docMk/>
            <pc:sldMk cId="3628380816" sldId="263"/>
            <ac:spMk id="2" creationId="{2DB601F8-A8C1-027C-427B-2D603B94E9B9}"/>
          </ac:spMkLst>
        </pc:spChg>
        <pc:spChg chg="mod">
          <ac:chgData name="Timothée HAUSER" userId="S::t.hauser@ecole-ipssi.net::ccd3f57b-62e1-4eb5-847c-ff3510063b7f" providerId="AD" clId="Web-{E81EC0B8-EF7C-D01C-5F82-35ADD8CA55A4}" dt="2025-09-30T10:46:07.150" v="46"/>
          <ac:spMkLst>
            <pc:docMk/>
            <pc:sldMk cId="3628380816" sldId="263"/>
            <ac:spMk id="3" creationId="{3ACBC41F-B58A-25D3-C564-32E2DF4F9E59}"/>
          </ac:spMkLst>
        </pc:spChg>
      </pc:sldChg>
      <pc:sldChg chg="modSp mod setBg">
        <pc:chgData name="Timothée HAUSER" userId="S::t.hauser@ecole-ipssi.net::ccd3f57b-62e1-4eb5-847c-ff3510063b7f" providerId="AD" clId="Web-{E81EC0B8-EF7C-D01C-5F82-35ADD8CA55A4}" dt="2025-09-30T10:43:04.863" v="43" actId="20577"/>
        <pc:sldMkLst>
          <pc:docMk/>
          <pc:sldMk cId="3522671174" sldId="264"/>
        </pc:sldMkLst>
        <pc:spChg chg="mod">
          <ac:chgData name="Timothée HAUSER" userId="S::t.hauser@ecole-ipssi.net::ccd3f57b-62e1-4eb5-847c-ff3510063b7f" providerId="AD" clId="Web-{E81EC0B8-EF7C-D01C-5F82-35ADD8CA55A4}" dt="2025-09-30T10:43:04.863" v="43" actId="20577"/>
          <ac:spMkLst>
            <pc:docMk/>
            <pc:sldMk cId="3522671174" sldId="264"/>
            <ac:spMk id="2" creationId="{8AB9E506-B9EC-2448-E548-A609759765D5}"/>
          </ac:spMkLst>
        </pc:spChg>
        <pc:spChg chg="mod">
          <ac:chgData name="Timothée HAUSER" userId="S::t.hauser@ecole-ipssi.net::ccd3f57b-62e1-4eb5-847c-ff3510063b7f" providerId="AD" clId="Web-{E81EC0B8-EF7C-D01C-5F82-35ADD8CA55A4}" dt="2025-09-30T10:42:54.846" v="41" actId="20577"/>
          <ac:spMkLst>
            <pc:docMk/>
            <pc:sldMk cId="3522671174" sldId="264"/>
            <ac:spMk id="3" creationId="{E433857D-13E9-FA8E-DA62-D5BCBDE3F358}"/>
          </ac:spMkLst>
        </pc:spChg>
      </pc:sldChg>
      <pc:sldChg chg="modSp mod setBg">
        <pc:chgData name="Timothée HAUSER" userId="S::t.hauser@ecole-ipssi.net::ccd3f57b-62e1-4eb5-847c-ff3510063b7f" providerId="AD" clId="Web-{E81EC0B8-EF7C-D01C-5F82-35ADD8CA55A4}" dt="2025-09-30T10:14:53.654" v="10" actId="20577"/>
        <pc:sldMkLst>
          <pc:docMk/>
          <pc:sldMk cId="1710200097" sldId="265"/>
        </pc:sldMkLst>
        <pc:spChg chg="mod">
          <ac:chgData name="Timothée HAUSER" userId="S::t.hauser@ecole-ipssi.net::ccd3f57b-62e1-4eb5-847c-ff3510063b7f" providerId="AD" clId="Web-{E81EC0B8-EF7C-D01C-5F82-35ADD8CA55A4}" dt="2025-09-30T10:14:53.654" v="10" actId="20577"/>
          <ac:spMkLst>
            <pc:docMk/>
            <pc:sldMk cId="1710200097" sldId="265"/>
            <ac:spMk id="2" creationId="{ED6EFD33-AEA9-8DC6-DD99-27716B87265A}"/>
          </ac:spMkLst>
        </pc:spChg>
        <pc:spChg chg="mod">
          <ac:chgData name="Timothée HAUSER" userId="S::t.hauser@ecole-ipssi.net::ccd3f57b-62e1-4eb5-847c-ff3510063b7f" providerId="AD" clId="Web-{E81EC0B8-EF7C-D01C-5F82-35ADD8CA55A4}" dt="2025-09-30T10:14:44.998" v="9" actId="20577"/>
          <ac:spMkLst>
            <pc:docMk/>
            <pc:sldMk cId="1710200097" sldId="265"/>
            <ac:spMk id="3" creationId="{762C4E28-9283-74D1-78AC-E759DD8EBABA}"/>
          </ac:spMkLst>
        </pc:spChg>
      </pc:sldChg>
    </pc:docChg>
  </pc:docChgLst>
  <pc:docChgLst>
    <pc:chgData name="Timothée HAUSER" userId="S::t.hauser@ecole-ipssi.net::ccd3f57b-62e1-4eb5-847c-ff3510063b7f" providerId="AD" clId="Web-{E898CA10-DA84-4490-9C27-11B26830B668}"/>
    <pc:docChg chg="addSld modSld sldOrd">
      <pc:chgData name="Timothée HAUSER" userId="S::t.hauser@ecole-ipssi.net::ccd3f57b-62e1-4eb5-847c-ff3510063b7f" providerId="AD" clId="Web-{E898CA10-DA84-4490-9C27-11B26830B668}" dt="2025-09-30T09:59:03.432" v="220" actId="20577"/>
      <pc:docMkLst>
        <pc:docMk/>
      </pc:docMkLst>
      <pc:sldChg chg="modSp">
        <pc:chgData name="Timothée HAUSER" userId="S::t.hauser@ecole-ipssi.net::ccd3f57b-62e1-4eb5-847c-ff3510063b7f" providerId="AD" clId="Web-{E898CA10-DA84-4490-9C27-11B26830B668}" dt="2025-09-30T09:45:01.265" v="5" actId="20577"/>
        <pc:sldMkLst>
          <pc:docMk/>
          <pc:sldMk cId="3784089036" sldId="256"/>
        </pc:sldMkLst>
        <pc:spChg chg="mod">
          <ac:chgData name="Timothée HAUSER" userId="S::t.hauser@ecole-ipssi.net::ccd3f57b-62e1-4eb5-847c-ff3510063b7f" providerId="AD" clId="Web-{E898CA10-DA84-4490-9C27-11B26830B668}" dt="2025-09-30T09:44:47.702" v="3" actId="20577"/>
          <ac:spMkLst>
            <pc:docMk/>
            <pc:sldMk cId="3784089036" sldId="256"/>
            <ac:spMk id="2" creationId="{00000000-0000-0000-0000-000000000000}"/>
          </ac:spMkLst>
        </pc:spChg>
        <pc:spChg chg="mod">
          <ac:chgData name="Timothée HAUSER" userId="S::t.hauser@ecole-ipssi.net::ccd3f57b-62e1-4eb5-847c-ff3510063b7f" providerId="AD" clId="Web-{E898CA10-DA84-4490-9C27-11B26830B668}" dt="2025-09-30T09:45:01.265" v="5" actId="20577"/>
          <ac:spMkLst>
            <pc:docMk/>
            <pc:sldMk cId="3784089036" sldId="256"/>
            <ac:spMk id="3" creationId="{00000000-0000-0000-0000-000000000000}"/>
          </ac:spMkLst>
        </pc:spChg>
      </pc:sldChg>
      <pc:sldChg chg="modSp new">
        <pc:chgData name="Timothée HAUSER" userId="S::t.hauser@ecole-ipssi.net::ccd3f57b-62e1-4eb5-847c-ff3510063b7f" providerId="AD" clId="Web-{E898CA10-DA84-4490-9C27-11B26830B668}" dt="2025-09-30T09:48:27.872" v="27" actId="20577"/>
        <pc:sldMkLst>
          <pc:docMk/>
          <pc:sldMk cId="3742805494" sldId="257"/>
        </pc:sldMkLst>
        <pc:spChg chg="mod">
          <ac:chgData name="Timothée HAUSER" userId="S::t.hauser@ecole-ipssi.net::ccd3f57b-62e1-4eb5-847c-ff3510063b7f" providerId="AD" clId="Web-{E898CA10-DA84-4490-9C27-11B26830B668}" dt="2025-09-30T09:47:59.215" v="23" actId="20577"/>
          <ac:spMkLst>
            <pc:docMk/>
            <pc:sldMk cId="3742805494" sldId="257"/>
            <ac:spMk id="2" creationId="{578E2AF5-99DC-7D30-665C-DBED100EB270}"/>
          </ac:spMkLst>
        </pc:spChg>
        <pc:spChg chg="mod">
          <ac:chgData name="Timothée HAUSER" userId="S::t.hauser@ecole-ipssi.net::ccd3f57b-62e1-4eb5-847c-ff3510063b7f" providerId="AD" clId="Web-{E898CA10-DA84-4490-9C27-11B26830B668}" dt="2025-09-30T09:48:27.872" v="27" actId="20577"/>
          <ac:spMkLst>
            <pc:docMk/>
            <pc:sldMk cId="3742805494" sldId="257"/>
            <ac:spMk id="3" creationId="{8754298C-AD55-EA94-6CA0-DE7E87D3735B}"/>
          </ac:spMkLst>
        </pc:spChg>
      </pc:sldChg>
      <pc:sldChg chg="modSp new">
        <pc:chgData name="Timothée HAUSER" userId="S::t.hauser@ecole-ipssi.net::ccd3f57b-62e1-4eb5-847c-ff3510063b7f" providerId="AD" clId="Web-{E898CA10-DA84-4490-9C27-11B26830B668}" dt="2025-09-30T09:49:54.560" v="40" actId="20577"/>
        <pc:sldMkLst>
          <pc:docMk/>
          <pc:sldMk cId="1671096118" sldId="258"/>
        </pc:sldMkLst>
        <pc:spChg chg="mod">
          <ac:chgData name="Timothée HAUSER" userId="S::t.hauser@ecole-ipssi.net::ccd3f57b-62e1-4eb5-847c-ff3510063b7f" providerId="AD" clId="Web-{E898CA10-DA84-4490-9C27-11B26830B668}" dt="2025-09-30T09:49:52.326" v="39" actId="20577"/>
          <ac:spMkLst>
            <pc:docMk/>
            <pc:sldMk cId="1671096118" sldId="258"/>
            <ac:spMk id="2" creationId="{B78DE182-B54B-7AA6-A35B-BD12082C3ABD}"/>
          </ac:spMkLst>
        </pc:spChg>
        <pc:spChg chg="mod">
          <ac:chgData name="Timothée HAUSER" userId="S::t.hauser@ecole-ipssi.net::ccd3f57b-62e1-4eb5-847c-ff3510063b7f" providerId="AD" clId="Web-{E898CA10-DA84-4490-9C27-11B26830B668}" dt="2025-09-30T09:49:54.560" v="40" actId="20577"/>
          <ac:spMkLst>
            <pc:docMk/>
            <pc:sldMk cId="1671096118" sldId="258"/>
            <ac:spMk id="3" creationId="{4897FE20-6590-1739-EEC4-406066DFA84E}"/>
          </ac:spMkLst>
        </pc:spChg>
      </pc:sldChg>
      <pc:sldChg chg="modSp new">
        <pc:chgData name="Timothée HAUSER" userId="S::t.hauser@ecole-ipssi.net::ccd3f57b-62e1-4eb5-847c-ff3510063b7f" providerId="AD" clId="Web-{E898CA10-DA84-4490-9C27-11B26830B668}" dt="2025-09-30T09:51:19.264" v="47" actId="20577"/>
        <pc:sldMkLst>
          <pc:docMk/>
          <pc:sldMk cId="3560281861" sldId="259"/>
        </pc:sldMkLst>
        <pc:spChg chg="mod">
          <ac:chgData name="Timothée HAUSER" userId="S::t.hauser@ecole-ipssi.net::ccd3f57b-62e1-4eb5-847c-ff3510063b7f" providerId="AD" clId="Web-{E898CA10-DA84-4490-9C27-11B26830B668}" dt="2025-09-30T09:50:14.826" v="43" actId="20577"/>
          <ac:spMkLst>
            <pc:docMk/>
            <pc:sldMk cId="3560281861" sldId="259"/>
            <ac:spMk id="2" creationId="{EC90EC3A-16CE-1670-E814-94275CAA6EF0}"/>
          </ac:spMkLst>
        </pc:spChg>
        <pc:spChg chg="mod">
          <ac:chgData name="Timothée HAUSER" userId="S::t.hauser@ecole-ipssi.net::ccd3f57b-62e1-4eb5-847c-ff3510063b7f" providerId="AD" clId="Web-{E898CA10-DA84-4490-9C27-11B26830B668}" dt="2025-09-30T09:51:19.264" v="47" actId="20577"/>
          <ac:spMkLst>
            <pc:docMk/>
            <pc:sldMk cId="3560281861" sldId="259"/>
            <ac:spMk id="3" creationId="{11483965-6905-935D-A0A7-A9339916BE65}"/>
          </ac:spMkLst>
        </pc:spChg>
      </pc:sldChg>
      <pc:sldChg chg="modSp new">
        <pc:chgData name="Timothée HAUSER" userId="S::t.hauser@ecole-ipssi.net::ccd3f57b-62e1-4eb5-847c-ff3510063b7f" providerId="AD" clId="Web-{E898CA10-DA84-4490-9C27-11B26830B668}" dt="2025-09-30T09:51:54.723" v="52" actId="20577"/>
        <pc:sldMkLst>
          <pc:docMk/>
          <pc:sldMk cId="585296176" sldId="260"/>
        </pc:sldMkLst>
        <pc:spChg chg="mod">
          <ac:chgData name="Timothée HAUSER" userId="S::t.hauser@ecole-ipssi.net::ccd3f57b-62e1-4eb5-847c-ff3510063b7f" providerId="AD" clId="Web-{E898CA10-DA84-4490-9C27-11B26830B668}" dt="2025-09-30T09:51:33.580" v="50" actId="20577"/>
          <ac:spMkLst>
            <pc:docMk/>
            <pc:sldMk cId="585296176" sldId="260"/>
            <ac:spMk id="2" creationId="{94EFC0CE-9FFF-802A-5586-C1C15BEFCFD7}"/>
          </ac:spMkLst>
        </pc:spChg>
        <pc:spChg chg="mod">
          <ac:chgData name="Timothée HAUSER" userId="S::t.hauser@ecole-ipssi.net::ccd3f57b-62e1-4eb5-847c-ff3510063b7f" providerId="AD" clId="Web-{E898CA10-DA84-4490-9C27-11B26830B668}" dt="2025-09-30T09:51:54.723" v="52" actId="20577"/>
          <ac:spMkLst>
            <pc:docMk/>
            <pc:sldMk cId="585296176" sldId="260"/>
            <ac:spMk id="3" creationId="{A0241AD0-02C0-88F2-EFA5-2B7671ACACC2}"/>
          </ac:spMkLst>
        </pc:spChg>
      </pc:sldChg>
      <pc:sldChg chg="modSp new">
        <pc:chgData name="Timothée HAUSER" userId="S::t.hauser@ecole-ipssi.net::ccd3f57b-62e1-4eb5-847c-ff3510063b7f" providerId="AD" clId="Web-{E898CA10-DA84-4490-9C27-11B26830B668}" dt="2025-09-30T09:52:15.569" v="57" actId="20577"/>
        <pc:sldMkLst>
          <pc:docMk/>
          <pc:sldMk cId="1851940029" sldId="261"/>
        </pc:sldMkLst>
        <pc:spChg chg="mod">
          <ac:chgData name="Timothée HAUSER" userId="S::t.hauser@ecole-ipssi.net::ccd3f57b-62e1-4eb5-847c-ff3510063b7f" providerId="AD" clId="Web-{E898CA10-DA84-4490-9C27-11B26830B668}" dt="2025-09-30T09:52:01.708" v="55" actId="20577"/>
          <ac:spMkLst>
            <pc:docMk/>
            <pc:sldMk cId="1851940029" sldId="261"/>
            <ac:spMk id="2" creationId="{C4FBDF10-4D7E-6D6D-2C3E-1F7760449761}"/>
          </ac:spMkLst>
        </pc:spChg>
        <pc:spChg chg="mod">
          <ac:chgData name="Timothée HAUSER" userId="S::t.hauser@ecole-ipssi.net::ccd3f57b-62e1-4eb5-847c-ff3510063b7f" providerId="AD" clId="Web-{E898CA10-DA84-4490-9C27-11B26830B668}" dt="2025-09-30T09:52:15.569" v="57" actId="20577"/>
          <ac:spMkLst>
            <pc:docMk/>
            <pc:sldMk cId="1851940029" sldId="261"/>
            <ac:spMk id="3" creationId="{35A9EAB6-96DB-F18C-4C7C-3A2DD9E3843D}"/>
          </ac:spMkLst>
        </pc:spChg>
      </pc:sldChg>
      <pc:sldChg chg="modSp new">
        <pc:chgData name="Timothée HAUSER" userId="S::t.hauser@ecole-ipssi.net::ccd3f57b-62e1-4eb5-847c-ff3510063b7f" providerId="AD" clId="Web-{E898CA10-DA84-4490-9C27-11B26830B668}" dt="2025-09-30T09:52:49.523" v="63" actId="20577"/>
        <pc:sldMkLst>
          <pc:docMk/>
          <pc:sldMk cId="3415845998" sldId="262"/>
        </pc:sldMkLst>
        <pc:spChg chg="mod">
          <ac:chgData name="Timothée HAUSER" userId="S::t.hauser@ecole-ipssi.net::ccd3f57b-62e1-4eb5-847c-ff3510063b7f" providerId="AD" clId="Web-{E898CA10-DA84-4490-9C27-11B26830B668}" dt="2025-09-30T09:52:28.460" v="60" actId="20577"/>
          <ac:spMkLst>
            <pc:docMk/>
            <pc:sldMk cId="3415845998" sldId="262"/>
            <ac:spMk id="2" creationId="{83621C2D-7A98-CED6-D09A-D10E5A34A1AE}"/>
          </ac:spMkLst>
        </pc:spChg>
        <pc:spChg chg="mod">
          <ac:chgData name="Timothée HAUSER" userId="S::t.hauser@ecole-ipssi.net::ccd3f57b-62e1-4eb5-847c-ff3510063b7f" providerId="AD" clId="Web-{E898CA10-DA84-4490-9C27-11B26830B668}" dt="2025-09-30T09:52:49.523" v="63" actId="20577"/>
          <ac:spMkLst>
            <pc:docMk/>
            <pc:sldMk cId="3415845998" sldId="262"/>
            <ac:spMk id="3" creationId="{766FE437-EA22-315C-F31D-C81AF9EA408B}"/>
          </ac:spMkLst>
        </pc:spChg>
      </pc:sldChg>
      <pc:sldChg chg="modSp new">
        <pc:chgData name="Timothée HAUSER" userId="S::t.hauser@ecole-ipssi.net::ccd3f57b-62e1-4eb5-847c-ff3510063b7f" providerId="AD" clId="Web-{E898CA10-DA84-4490-9C27-11B26830B668}" dt="2025-09-30T09:53:24.258" v="79" actId="20577"/>
        <pc:sldMkLst>
          <pc:docMk/>
          <pc:sldMk cId="3628380816" sldId="263"/>
        </pc:sldMkLst>
        <pc:spChg chg="mod">
          <ac:chgData name="Timothée HAUSER" userId="S::t.hauser@ecole-ipssi.net::ccd3f57b-62e1-4eb5-847c-ff3510063b7f" providerId="AD" clId="Web-{E898CA10-DA84-4490-9C27-11B26830B668}" dt="2025-09-30T09:53:24.258" v="79" actId="20577"/>
          <ac:spMkLst>
            <pc:docMk/>
            <pc:sldMk cId="3628380816" sldId="263"/>
            <ac:spMk id="2" creationId="{2DB601F8-A8C1-027C-427B-2D603B94E9B9}"/>
          </ac:spMkLst>
        </pc:spChg>
        <pc:spChg chg="mod">
          <ac:chgData name="Timothée HAUSER" userId="S::t.hauser@ecole-ipssi.net::ccd3f57b-62e1-4eb5-847c-ff3510063b7f" providerId="AD" clId="Web-{E898CA10-DA84-4490-9C27-11B26830B668}" dt="2025-09-30T09:53:12.851" v="67" actId="20577"/>
          <ac:spMkLst>
            <pc:docMk/>
            <pc:sldMk cId="3628380816" sldId="263"/>
            <ac:spMk id="3" creationId="{3ACBC41F-B58A-25D3-C564-32E2DF4F9E59}"/>
          </ac:spMkLst>
        </pc:spChg>
      </pc:sldChg>
      <pc:sldChg chg="modSp new">
        <pc:chgData name="Timothée HAUSER" userId="S::t.hauser@ecole-ipssi.net::ccd3f57b-62e1-4eb5-847c-ff3510063b7f" providerId="AD" clId="Web-{E898CA10-DA84-4490-9C27-11B26830B668}" dt="2025-09-30T09:55:08.618" v="86" actId="20577"/>
        <pc:sldMkLst>
          <pc:docMk/>
          <pc:sldMk cId="3522671174" sldId="264"/>
        </pc:sldMkLst>
        <pc:spChg chg="mod">
          <ac:chgData name="Timothée HAUSER" userId="S::t.hauser@ecole-ipssi.net::ccd3f57b-62e1-4eb5-847c-ff3510063b7f" providerId="AD" clId="Web-{E898CA10-DA84-4490-9C27-11B26830B668}" dt="2025-09-30T09:54:53.602" v="83" actId="20577"/>
          <ac:spMkLst>
            <pc:docMk/>
            <pc:sldMk cId="3522671174" sldId="264"/>
            <ac:spMk id="2" creationId="{8AB9E506-B9EC-2448-E548-A609759765D5}"/>
          </ac:spMkLst>
        </pc:spChg>
        <pc:spChg chg="mod">
          <ac:chgData name="Timothée HAUSER" userId="S::t.hauser@ecole-ipssi.net::ccd3f57b-62e1-4eb5-847c-ff3510063b7f" providerId="AD" clId="Web-{E898CA10-DA84-4490-9C27-11B26830B668}" dt="2025-09-30T09:55:08.618" v="86" actId="20577"/>
          <ac:spMkLst>
            <pc:docMk/>
            <pc:sldMk cId="3522671174" sldId="264"/>
            <ac:spMk id="3" creationId="{E433857D-13E9-FA8E-DA62-D5BCBDE3F358}"/>
          </ac:spMkLst>
        </pc:spChg>
      </pc:sldChg>
      <pc:sldChg chg="modSp new ord">
        <pc:chgData name="Timothée HAUSER" userId="S::t.hauser@ecole-ipssi.net::ccd3f57b-62e1-4eb5-847c-ff3510063b7f" providerId="AD" clId="Web-{E898CA10-DA84-4490-9C27-11B26830B668}" dt="2025-09-30T09:59:03.432" v="220" actId="20577"/>
        <pc:sldMkLst>
          <pc:docMk/>
          <pc:sldMk cId="1710200097" sldId="265"/>
        </pc:sldMkLst>
        <pc:spChg chg="mod">
          <ac:chgData name="Timothée HAUSER" userId="S::t.hauser@ecole-ipssi.net::ccd3f57b-62e1-4eb5-847c-ff3510063b7f" providerId="AD" clId="Web-{E898CA10-DA84-4490-9C27-11B26830B668}" dt="2025-09-30T09:55:25.915" v="89" actId="20577"/>
          <ac:spMkLst>
            <pc:docMk/>
            <pc:sldMk cId="1710200097" sldId="265"/>
            <ac:spMk id="2" creationId="{ED6EFD33-AEA9-8DC6-DD99-27716B87265A}"/>
          </ac:spMkLst>
        </pc:spChg>
        <pc:spChg chg="mod">
          <ac:chgData name="Timothée HAUSER" userId="S::t.hauser@ecole-ipssi.net::ccd3f57b-62e1-4eb5-847c-ff3510063b7f" providerId="AD" clId="Web-{E898CA10-DA84-4490-9C27-11B26830B668}" dt="2025-09-30T09:59:03.432" v="220" actId="20577"/>
          <ac:spMkLst>
            <pc:docMk/>
            <pc:sldMk cId="1710200097" sldId="265"/>
            <ac:spMk id="3" creationId="{762C4E28-9283-74D1-78AC-E759DD8EBABA}"/>
          </ac:spMkLst>
        </pc:spChg>
      </pc:sldChg>
    </pc:docChg>
  </pc:docChgLst>
</pc:chgInfo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49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787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177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79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923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3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86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54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0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407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090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8941B0-F4D5-4460-BCAD-F7E2B41A8257}" type="datetimeFigureOut">
              <a:rPr lang="fr-FR" smtClean="0"/>
              <a:t>30/09/2025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12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utconseilclimat.fr/wp-content/uploads/2020/12/rapport-5g_haut-conseil-pour-le-climat_etude-exterieure-2.pdf?utm_source=chatgpt.com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ctu-environnement.com/ae/news/deploiement-5g-impact-carbone-33970.php" TargetMode="External"/><Relationship Id="rId5" Type="http://schemas.openxmlformats.org/officeDocument/2006/relationships/hyperlink" Target="https://wraycastle.com/fr/blogs/base-de-connaissances/how-5g-networks-are-transforming-energy-efficiency-what-you-need-to-know" TargetMode="External"/><Relationship Id="rId4" Type="http://schemas.openxmlformats.org/officeDocument/2006/relationships/hyperlink" Target="https://www.europarl.europa.eu/RegData/etudes/STUD/2021/690021/EPRS_STU%282021%29690021_FR.pdf?utm_source=chatgpt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>
                <a:solidFill>
                  <a:schemeClr val="bg1"/>
                </a:solidFill>
              </a:rPr>
              <a:t>5G Verte 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FR" b="1">
                <a:solidFill>
                  <a:schemeClr val="bg1"/>
                </a:solidFill>
                <a:ea typeface="+mn-lt"/>
                <a:cs typeface="+mn-lt"/>
              </a:rPr>
              <a:t>Impact environnemental et opportunités</a:t>
            </a:r>
            <a:endParaRPr lang="fr-FR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B601F8-A8C1-027C-427B-2D603B94E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/>
              <a:t>Sources principales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ACBC41F-B58A-25D3-C564-32E2DF4F9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fr-FR" b="1">
                <a:ea typeface="+mn-lt"/>
                <a:cs typeface="+mn-lt"/>
              </a:rPr>
              <a:t>Haut Conseil pour le Climat, 2020 : </a:t>
            </a:r>
            <a:r>
              <a:rPr lang="fr-FR" b="1">
                <a:ea typeface="+mn-lt"/>
                <a:cs typeface="+mn-lt"/>
                <a:hlinkClick r:id="rId3"/>
              </a:rPr>
              <a:t>https://www.hautconseilclimat.fr/wp-content/uploads/2020/12/rapport-5g_haut-conseil-pour-le-climat_etude-exterieure-2.pdf</a:t>
            </a:r>
            <a:endParaRPr lang="fr-FR" b="1"/>
          </a:p>
          <a:p>
            <a:r>
              <a:rPr lang="fr-FR" b="1">
                <a:ea typeface="+mn-lt"/>
                <a:cs typeface="+mn-lt"/>
              </a:rPr>
              <a:t>Parlement européen, 2021 : </a:t>
            </a:r>
            <a:r>
              <a:rPr lang="fr-FR" b="1">
                <a:ea typeface="+mn-lt"/>
                <a:cs typeface="+mn-lt"/>
                <a:hlinkClick r:id="rId4"/>
              </a:rPr>
              <a:t>https://www.europarl.europa.eu/RegData/etudes/STUD/2021/690021/EPRS_STU%282021%29690021_FR.pdf</a:t>
            </a:r>
            <a:endParaRPr lang="fr-FR" b="1"/>
          </a:p>
          <a:p>
            <a:r>
              <a:rPr lang="fr-FR" b="1">
                <a:ea typeface="+mn-lt"/>
                <a:cs typeface="+mn-lt"/>
              </a:rPr>
              <a:t>Wray Castle, 2025 : </a:t>
            </a:r>
            <a:r>
              <a:rPr lang="fr-FR" b="1">
                <a:ea typeface="+mn-lt"/>
                <a:cs typeface="+mn-lt"/>
                <a:hlinkClick r:id="rId5"/>
              </a:rPr>
              <a:t>https://wraycastle.com/fr/blogs/base-de-connaissances/how-5g-networks-are-transforming-energy-efficiency-what-you-need-to-know</a:t>
            </a:r>
            <a:endParaRPr lang="fr-FR" b="1"/>
          </a:p>
          <a:p>
            <a:r>
              <a:rPr lang="fr-FR" b="1">
                <a:ea typeface="+mn-lt"/>
                <a:cs typeface="+mn-lt"/>
              </a:rPr>
              <a:t>Actu Environnement, 2020 : </a:t>
            </a:r>
            <a:r>
              <a:rPr lang="fr-FR" b="1">
                <a:ea typeface="+mn-lt"/>
                <a:cs typeface="+mn-lt"/>
                <a:hlinkClick r:id="rId6"/>
              </a:rPr>
              <a:t>https://www.actu-environnement.com/ae/news/deploiement-5g-impact-carbone-33970.php</a:t>
            </a:r>
            <a:endParaRPr lang="fr-FR" b="1"/>
          </a:p>
          <a:p>
            <a:endParaRPr lang="fr-FR" b="1"/>
          </a:p>
        </p:txBody>
      </p:sp>
    </p:spTree>
    <p:extLst>
      <p:ext uri="{BB962C8B-B14F-4D97-AF65-F5344CB8AC3E}">
        <p14:creationId xmlns:p14="http://schemas.microsoft.com/office/powerpoint/2010/main" val="3628380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6EFD33-AEA9-8DC6-DD99-27716B872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>
                <a:solidFill>
                  <a:schemeClr val="accent3">
                    <a:lumMod val="40000"/>
                    <a:lumOff val="60000"/>
                  </a:schemeClr>
                </a:solidFill>
              </a:rPr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2C4E28-9283-74D1-78AC-E759DD8E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</a:rPr>
              <a:t>Introduction</a:t>
            </a: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</a:rPr>
              <a:t>Consommation énergétique et efficacité</a:t>
            </a: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</a:rPr>
              <a:t>Qu'est-ce que c'est la 5G verte</a:t>
            </a: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</a:rPr>
              <a:t>Consommation énergétique et efficacité</a:t>
            </a: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</a:rPr>
              <a:t>Impacts environnementaux indirects</a:t>
            </a: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</a:rPr>
              <a:t>Bénéfices pour l'environnement</a:t>
            </a: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</a:rPr>
              <a:t>Stratégies pour une 5G durable</a:t>
            </a: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</a:rPr>
              <a:t>Enjeux et défis</a:t>
            </a: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</a:rPr>
              <a:t>Conclusion</a:t>
            </a: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</a:rPr>
              <a:t>Sources Principales</a:t>
            </a:r>
          </a:p>
        </p:txBody>
      </p:sp>
    </p:spTree>
    <p:extLst>
      <p:ext uri="{BB962C8B-B14F-4D97-AF65-F5344CB8AC3E}">
        <p14:creationId xmlns:p14="http://schemas.microsoft.com/office/powerpoint/2010/main" val="1710200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8E2AF5-99DC-7D30-665C-DBED100EB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/>
              <a:t>Introduction :</a:t>
            </a:r>
            <a:br>
              <a:rPr lang="fr-FR"/>
            </a:br>
            <a:r>
              <a:rPr lang="fr-FR">
                <a:ea typeface="+mj-lt"/>
                <a:cs typeface="+mj-lt"/>
              </a:rPr>
              <a:t>Qu’est-ce que la 5G verte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54298C-AD55-EA94-6CA0-DE7E87D37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5G intégrant des considérations environnementales.</a:t>
            </a:r>
            <a:endParaRPr lang="fr-FR" b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Optimisation de la consommation énergétique, gestion des déchets électroniques.</a:t>
            </a:r>
            <a:endParaRPr lang="fr-FR" b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endParaRPr lang="fr-FR" b="1">
              <a:solidFill>
                <a:schemeClr val="accent3">
                  <a:lumMod val="40000"/>
                  <a:lumOff val="60000"/>
                </a:schemeClr>
              </a:solidFill>
              <a:ea typeface="+mn-lt"/>
              <a:cs typeface="+mn-lt"/>
            </a:endParaRP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Objectif : concilier progrès technologique et durabilité.</a:t>
            </a:r>
            <a:br>
              <a:rPr lang="fr-FR">
                <a:ea typeface="+mn-lt"/>
                <a:cs typeface="+mn-lt"/>
              </a:rPr>
            </a:br>
            <a:endParaRPr lang="fr-FR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2805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8DE182-B54B-7AA6-A35B-BD12082C3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>
                <a:ea typeface="+mj-lt"/>
                <a:cs typeface="+mj-lt"/>
              </a:rPr>
              <a:t>Consommation énergétique et efficacité</a:t>
            </a:r>
            <a:endParaRPr lang="fr-FR" b="1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897FE20-6590-1739-EEC4-406066DFA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FR" b="1">
                <a:ea typeface="+mn-lt"/>
                <a:cs typeface="+mn-lt"/>
              </a:rPr>
              <a:t>Plus économe par unité de données, mais consommation globale augmente.</a:t>
            </a:r>
            <a:endParaRPr lang="fr-FR" b="1"/>
          </a:p>
          <a:p>
            <a:r>
              <a:rPr lang="fr-FR" b="1">
                <a:ea typeface="+mn-lt"/>
                <a:cs typeface="+mn-lt"/>
              </a:rPr>
              <a:t>Technologies pour optimiser : MIMO massif, veille avancée, IA (</a:t>
            </a:r>
            <a:r>
              <a:rPr lang="fr-FR" b="1" err="1">
                <a:ea typeface="+mn-lt"/>
                <a:cs typeface="+mn-lt"/>
              </a:rPr>
              <a:t>DeepEnergy</a:t>
            </a:r>
            <a:r>
              <a:rPr lang="fr-FR" b="1">
                <a:ea typeface="+mn-lt"/>
                <a:cs typeface="+mn-lt"/>
              </a:rPr>
              <a:t>).</a:t>
            </a:r>
            <a:endParaRPr lang="fr-FR" b="1"/>
          </a:p>
          <a:p>
            <a:r>
              <a:rPr lang="fr-FR" b="1">
                <a:ea typeface="+mn-lt"/>
                <a:cs typeface="+mn-lt"/>
              </a:rPr>
              <a:t>Réduction potentielle des émissions par gestion intelligente.</a:t>
            </a:r>
            <a:endParaRPr lang="fr-FR" b="1"/>
          </a:p>
          <a:p>
            <a:endParaRPr lang="fr-FR" b="1"/>
          </a:p>
        </p:txBody>
      </p:sp>
    </p:spTree>
    <p:extLst>
      <p:ext uri="{BB962C8B-B14F-4D97-AF65-F5344CB8AC3E}">
        <p14:creationId xmlns:p14="http://schemas.microsoft.com/office/powerpoint/2010/main" val="1671096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90EC3A-16CE-1670-E814-94275CAA6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>
                <a:ea typeface="+mj-lt"/>
                <a:cs typeface="+mj-lt"/>
              </a:rPr>
              <a:t>Impacts environnementaux indirects</a:t>
            </a:r>
            <a:endParaRPr lang="fr-FR" b="1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483965-6905-935D-A0A7-A9339916B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FR" b="1">
                <a:ea typeface="+mn-lt"/>
                <a:cs typeface="+mn-lt"/>
              </a:rPr>
              <a:t>Augmentation des déchets électroniques (smartphones, antennes).</a:t>
            </a:r>
            <a:endParaRPr lang="fr-FR" b="1"/>
          </a:p>
          <a:p>
            <a:r>
              <a:rPr lang="fr-FR" b="1">
                <a:ea typeface="+mn-lt"/>
                <a:cs typeface="+mn-lt"/>
              </a:rPr>
              <a:t>Effets possibles sur faune et flore, recherches encore limitées.</a:t>
            </a:r>
            <a:endParaRPr lang="fr-FR" b="1"/>
          </a:p>
        </p:txBody>
      </p:sp>
    </p:spTree>
    <p:extLst>
      <p:ext uri="{BB962C8B-B14F-4D97-AF65-F5344CB8AC3E}">
        <p14:creationId xmlns:p14="http://schemas.microsoft.com/office/powerpoint/2010/main" val="3560281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EFC0CE-9FFF-802A-5586-C1C15BEFC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  <a:ea typeface="+mj-lt"/>
                <a:cs typeface="+mj-lt"/>
              </a:rPr>
              <a:t>Bénéfices pour l’environnement</a:t>
            </a:r>
            <a:endParaRPr lang="fr-FR" b="1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241AD0-02C0-88F2-EFA5-2B7671ACA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Villes intelligentes : optimisation énergie et transports.</a:t>
            </a:r>
            <a:endParaRPr lang="fr-FR" b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Intégration des énergies renouvelables : solaire, éolien.</a:t>
            </a:r>
            <a:endParaRPr lang="fr-FR" b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endParaRPr lang="fr-FR" b="1"/>
          </a:p>
        </p:txBody>
      </p:sp>
    </p:spTree>
    <p:extLst>
      <p:ext uri="{BB962C8B-B14F-4D97-AF65-F5344CB8AC3E}">
        <p14:creationId xmlns:p14="http://schemas.microsoft.com/office/powerpoint/2010/main" val="585296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FBDF10-4D7E-6D6D-2C3E-1F7760449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  <a:ea typeface="+mj-lt"/>
                <a:cs typeface="+mj-lt"/>
              </a:rPr>
              <a:t>Stratégies pour une 5G durable</a:t>
            </a:r>
            <a:endParaRPr lang="fr-FR" b="1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5A9EAB6-96DB-F18C-4C7C-3A2DD9E38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Prioriser zones à forte densité</a:t>
            </a:r>
            <a:endParaRPr lang="fr-FR" b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Optimiser infrastructures existantes</a:t>
            </a:r>
            <a:endParaRPr lang="fr-FR" b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Recycler équipements</a:t>
            </a:r>
            <a:endParaRPr lang="fr-FR" b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  <a:ea typeface="+mn-lt"/>
                <a:cs typeface="+mn-lt"/>
              </a:rPr>
              <a:t>Utiliser énergie renouvelable</a:t>
            </a:r>
            <a:endParaRPr lang="fr-FR" b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940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27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621C2D-7A98-CED6-D09A-D10E5A34A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>
                <a:ea typeface="+mj-lt"/>
                <a:cs typeface="+mj-lt"/>
              </a:rPr>
              <a:t>Enjeux et défis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6FE437-EA22-315C-F31D-C81AF9EA4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ea typeface="+mn-lt"/>
                <a:cs typeface="+mn-lt"/>
              </a:rPr>
              <a:t>Consommation énergétique totale croissante</a:t>
            </a:r>
            <a:endParaRPr lang="fr-FR"/>
          </a:p>
          <a:p>
            <a:r>
              <a:rPr lang="fr-FR">
                <a:ea typeface="+mn-lt"/>
                <a:cs typeface="+mn-lt"/>
              </a:rPr>
              <a:t>Déchets électroniques et recyclage difficile</a:t>
            </a:r>
            <a:endParaRPr lang="fr-FR"/>
          </a:p>
          <a:p>
            <a:r>
              <a:rPr lang="fr-FR">
                <a:ea typeface="+mn-lt"/>
                <a:cs typeface="+mn-lt"/>
              </a:rPr>
              <a:t>Impacts sur biodiversité encore mal connus</a:t>
            </a:r>
            <a:endParaRPr lang="fr-FR"/>
          </a:p>
          <a:p>
            <a:r>
              <a:rPr lang="fr-FR">
                <a:ea typeface="+mn-lt"/>
                <a:cs typeface="+mn-lt"/>
              </a:rPr>
              <a:t>Besoin de régulation et normes environnementales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5845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9E506-B9EC-2448-E548-A60975976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>
                <a:solidFill>
                  <a:schemeClr val="accent3">
                    <a:lumMod val="40000"/>
                    <a:lumOff val="60000"/>
                  </a:schemeClr>
                </a:solidFill>
              </a:rPr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33857D-13E9-FA8E-DA62-D5BCBDE3F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fr-FR" b="1">
                <a:ea typeface="+mn-lt"/>
                <a:cs typeface="+mn-lt"/>
              </a:rPr>
              <a:t>La 5G verte représente un équilibre entre innovation technologique et responsabilité environnementale.</a:t>
            </a:r>
            <a:endParaRPr lang="fr-FR" b="1"/>
          </a:p>
          <a:p>
            <a:r>
              <a:rPr lang="fr-FR" b="1">
                <a:ea typeface="+mn-lt"/>
                <a:cs typeface="+mn-lt"/>
              </a:rPr>
              <a:t>Elle offre des opportunités pour optimiser la consommation énergétique, intégrer les énergies renouvelables et développer des villes intelligentes.</a:t>
            </a:r>
            <a:endParaRPr lang="fr-FR" b="1"/>
          </a:p>
          <a:p>
            <a:r>
              <a:rPr lang="fr-FR" b="1">
                <a:ea typeface="+mn-lt"/>
                <a:cs typeface="+mn-lt"/>
              </a:rPr>
              <a:t>Cependant, des défis subsistent : consommation totale d’énergie, gestion des déchets électroniques et impacts sur la biodiversité.</a:t>
            </a:r>
            <a:endParaRPr lang="fr-FR" b="1"/>
          </a:p>
          <a:p>
            <a:r>
              <a:rPr lang="fr-FR" b="1">
                <a:ea typeface="+mn-lt"/>
                <a:cs typeface="+mn-lt"/>
              </a:rPr>
              <a:t>Une approche raisonnée du déploiement et des infrastructures est essentielle pour que la 5G soit réellement durable.</a:t>
            </a:r>
            <a:endParaRPr lang="fr-FR" b="1"/>
          </a:p>
          <a:p>
            <a:r>
              <a:rPr lang="fr-FR" b="1">
                <a:ea typeface="+mn-lt"/>
                <a:cs typeface="+mn-lt"/>
              </a:rPr>
              <a:t>Phrase finale percutante :</a:t>
            </a:r>
            <a:endParaRPr lang="fr-FR" b="1"/>
          </a:p>
          <a:p>
            <a:r>
              <a:rPr lang="fr-FR" b="1">
                <a:ea typeface="+mn-lt"/>
                <a:cs typeface="+mn-lt"/>
              </a:rPr>
              <a:t>La 5G verte n’est pas seulement une évolution technologique, c’est une chance de concilier connectivité et préservation de notre planète.</a:t>
            </a:r>
            <a:endParaRPr lang="fr-FR" b="1"/>
          </a:p>
          <a:p>
            <a:endParaRPr lang="fr-FR" b="1"/>
          </a:p>
        </p:txBody>
      </p:sp>
    </p:spTree>
    <p:extLst>
      <p:ext uri="{BB962C8B-B14F-4D97-AF65-F5344CB8AC3E}">
        <p14:creationId xmlns:p14="http://schemas.microsoft.com/office/powerpoint/2010/main" val="352267117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Thème Office</vt:lpstr>
      <vt:lpstr>5G Verte </vt:lpstr>
      <vt:lpstr>Sommaire</vt:lpstr>
      <vt:lpstr>Introduction : Qu’est-ce que la 5G verte ?</vt:lpstr>
      <vt:lpstr>Consommation énergétique et efficacité</vt:lpstr>
      <vt:lpstr>Impacts environnementaux indirects</vt:lpstr>
      <vt:lpstr>Bénéfices pour l’environnement</vt:lpstr>
      <vt:lpstr>Stratégies pour une 5G durable</vt:lpstr>
      <vt:lpstr>Enjeux et défis</vt:lpstr>
      <vt:lpstr>Conclusion</vt:lpstr>
      <vt:lpstr>Sources principales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2025-09-30T09:44:10Z</dcterms:created>
  <dcterms:modified xsi:type="dcterms:W3CDTF">2025-09-30T10:46:51Z</dcterms:modified>
</cp:coreProperties>
</file>

<file path=docProps/thumbnail.jpeg>
</file>